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088F2C5B-5230-4498-AD34-3ACB855E63B6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5725F-5D68-453A-A967-4F3C3534F4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2C5B-5230-4498-AD34-3ACB855E63B6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5725F-5D68-453A-A967-4F3C3534F4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2C5B-5230-4498-AD34-3ACB855E63B6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5725F-5D68-453A-A967-4F3C3534F4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2C5B-5230-4498-AD34-3ACB855E63B6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5725F-5D68-453A-A967-4F3C3534F4A7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2C5B-5230-4498-AD34-3ACB855E63B6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5725F-5D68-453A-A967-4F3C3534F4A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2C5B-5230-4498-AD34-3ACB855E63B6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5725F-5D68-453A-A967-4F3C3534F4A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2C5B-5230-4498-AD34-3ACB855E63B6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5725F-5D68-453A-A967-4F3C3534F4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2C5B-5230-4498-AD34-3ACB855E63B6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5725F-5D68-453A-A967-4F3C3534F4A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2C5B-5230-4498-AD34-3ACB855E63B6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5725F-5D68-453A-A967-4F3C3534F4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2C5B-5230-4498-AD34-3ACB855E63B6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5725F-5D68-453A-A967-4F3C3534F4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2C5B-5230-4498-AD34-3ACB855E63B6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5725F-5D68-453A-A967-4F3C3534F4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088F2C5B-5230-4498-AD34-3ACB855E63B6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6D65725F-5D68-453A-A967-4F3C3534F4A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Tibanga</a:t>
            </a:r>
            <a:r>
              <a:rPr lang="en-US" dirty="0" smtClean="0"/>
              <a:t> SDA Elementary School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Brgy</a:t>
            </a:r>
            <a:r>
              <a:rPr lang="en-US" dirty="0" smtClean="0"/>
              <a:t>. San Miguel, </a:t>
            </a:r>
            <a:r>
              <a:rPr lang="en-US" dirty="0" err="1" smtClean="0"/>
              <a:t>Tibanga</a:t>
            </a:r>
            <a:r>
              <a:rPr lang="en-US" dirty="0" smtClean="0"/>
              <a:t>, </a:t>
            </a:r>
            <a:r>
              <a:rPr lang="en-US" dirty="0" err="1" smtClean="0"/>
              <a:t>Iligan</a:t>
            </a:r>
            <a:r>
              <a:rPr lang="en-US" dirty="0" smtClean="0"/>
              <a:t> City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256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teacher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962150"/>
            <a:ext cx="4800600" cy="3600450"/>
          </a:xfrm>
        </p:spPr>
      </p:pic>
      <p:sp>
        <p:nvSpPr>
          <p:cNvPr id="5" name="TextBox 4"/>
          <p:cNvSpPr txBox="1"/>
          <p:nvPr/>
        </p:nvSpPr>
        <p:spPr>
          <a:xfrm>
            <a:off x="1743891" y="5130225"/>
            <a:ext cx="5715000" cy="58477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Mrs. Shirley G. </a:t>
            </a:r>
            <a:r>
              <a:rPr lang="en-US" sz="3200" dirty="0" err="1" smtClean="0"/>
              <a:t>Paclar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34320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Observers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44" r="24604" b="59048"/>
          <a:stretch/>
        </p:blipFill>
        <p:spPr>
          <a:xfrm>
            <a:off x="4572000" y="1997075"/>
            <a:ext cx="3810001" cy="341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33400" y="5246914"/>
            <a:ext cx="3810000" cy="52322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/>
              <a:t>Jodeljim</a:t>
            </a:r>
            <a:r>
              <a:rPr lang="en-US" sz="2800" dirty="0" smtClean="0"/>
              <a:t> </a:t>
            </a:r>
            <a:r>
              <a:rPr lang="en-US" sz="2800" dirty="0" err="1" smtClean="0"/>
              <a:t>Gumapac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4571999" y="5329535"/>
            <a:ext cx="4267201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Trinity </a:t>
            </a:r>
            <a:r>
              <a:rPr lang="en-US" sz="2400" dirty="0" err="1" smtClean="0"/>
              <a:t>Ahnn</a:t>
            </a:r>
            <a:r>
              <a:rPr lang="en-US" sz="2400" dirty="0" smtClean="0"/>
              <a:t> </a:t>
            </a:r>
            <a:r>
              <a:rPr lang="en-US" sz="2400" dirty="0" err="1" smtClean="0"/>
              <a:t>Sumiye</a:t>
            </a:r>
            <a:r>
              <a:rPr lang="en-US" sz="2400" dirty="0" smtClean="0"/>
              <a:t> G. </a:t>
            </a:r>
            <a:r>
              <a:rPr lang="en-US" sz="2400" dirty="0" err="1" smtClean="0"/>
              <a:t>Okishima</a:t>
            </a:r>
            <a:endParaRPr lang="en-US" sz="2400" dirty="0"/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2" r="5000"/>
          <a:stretch/>
        </p:blipFill>
        <p:spPr>
          <a:xfrm rot="5400000">
            <a:off x="1019120" y="2212830"/>
            <a:ext cx="3295759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88980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2819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School’s Learning Facilities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673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television and </a:t>
            </a:r>
            <a:r>
              <a:rPr lang="en-US" sz="2800" dirty="0" smtClean="0"/>
              <a:t>DVD </a:t>
            </a:r>
            <a:r>
              <a:rPr lang="en-US" sz="2800" dirty="0" smtClean="0"/>
              <a:t>player in each room</a:t>
            </a:r>
            <a:endParaRPr lang="en-US" sz="2800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920081"/>
            <a:ext cx="5486400" cy="4114800"/>
          </a:xfrm>
        </p:spPr>
      </p:pic>
    </p:spTree>
    <p:extLst>
      <p:ext uri="{BB962C8B-B14F-4D97-AF65-F5344CB8AC3E}">
        <p14:creationId xmlns:p14="http://schemas.microsoft.com/office/powerpoint/2010/main" val="3201190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1143000"/>
            <a:ext cx="8153400" cy="685800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 </a:t>
            </a:r>
            <a:r>
              <a:rPr lang="en-US" sz="2800" dirty="0"/>
              <a:t>B</a:t>
            </a:r>
            <a:r>
              <a:rPr lang="en-US" sz="2800" dirty="0" smtClean="0"/>
              <a:t>oard displays </a:t>
            </a:r>
            <a:r>
              <a:rPr lang="en-US" sz="2800" dirty="0" smtClean="0"/>
              <a:t>in the </a:t>
            </a:r>
            <a:br>
              <a:rPr lang="en-US" sz="2800" dirty="0" smtClean="0"/>
            </a:br>
            <a:r>
              <a:rPr lang="en-US" sz="2800" dirty="0" smtClean="0"/>
              <a:t>class </a:t>
            </a:r>
            <a:r>
              <a:rPr lang="en-US" sz="2800" dirty="0" smtClean="0"/>
              <a:t>room</a:t>
            </a:r>
            <a:endParaRPr lang="en-US" sz="28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800" y="1752600"/>
            <a:ext cx="3556000" cy="2743200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752600"/>
            <a:ext cx="3657600" cy="2743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3352800"/>
            <a:ext cx="335280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676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 </a:t>
            </a:r>
            <a:r>
              <a:rPr lang="en-US" sz="2800" dirty="0" smtClean="0"/>
              <a:t>Bulletin </a:t>
            </a:r>
            <a:r>
              <a:rPr lang="en-US" sz="2800" dirty="0" smtClean="0"/>
              <a:t>Board in the frontage of the school</a:t>
            </a: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305050"/>
            <a:ext cx="4445000" cy="3333750"/>
          </a:xfrm>
        </p:spPr>
      </p:pic>
    </p:spTree>
    <p:extLst>
      <p:ext uri="{BB962C8B-B14F-4D97-AF65-F5344CB8AC3E}">
        <p14:creationId xmlns:p14="http://schemas.microsoft.com/office/powerpoint/2010/main" val="290934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School’s Library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905000"/>
            <a:ext cx="3911600" cy="30480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2971800"/>
            <a:ext cx="3810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887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Posters Inside the </a:t>
            </a:r>
            <a:r>
              <a:rPr lang="en-US" dirty="0" smtClean="0"/>
              <a:t>classroom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6492" y="1905001"/>
            <a:ext cx="5176308" cy="3657600"/>
          </a:xfrm>
        </p:spPr>
      </p:pic>
    </p:spTree>
    <p:extLst>
      <p:ext uri="{BB962C8B-B14F-4D97-AF65-F5344CB8AC3E}">
        <p14:creationId xmlns:p14="http://schemas.microsoft.com/office/powerpoint/2010/main" val="451365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Facilities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Computer Laboratory</a:t>
            </a:r>
          </a:p>
          <a:p>
            <a:r>
              <a:rPr lang="en-US" sz="3200" dirty="0" smtClean="0"/>
              <a:t>Music </a:t>
            </a:r>
            <a:r>
              <a:rPr lang="en-US" sz="3200" dirty="0" smtClean="0"/>
              <a:t>Instruments</a:t>
            </a:r>
            <a:endParaRPr lang="en-US" sz="3200" dirty="0" smtClean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85620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14400"/>
            <a:ext cx="7467600" cy="685800"/>
          </a:xfrm>
        </p:spPr>
        <p:txBody>
          <a:bodyPr>
            <a:noAutofit/>
          </a:bodyPr>
          <a:lstStyle/>
          <a:p>
            <a:r>
              <a:rPr lang="en-US" sz="2800" dirty="0" smtClean="0"/>
              <a:t>Teacher’s Motivation Strategy</a:t>
            </a: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892" y="1619250"/>
            <a:ext cx="6192308" cy="4644231"/>
          </a:xfrm>
        </p:spPr>
      </p:pic>
    </p:spTree>
    <p:extLst>
      <p:ext uri="{BB962C8B-B14F-4D97-AF65-F5344CB8AC3E}">
        <p14:creationId xmlns:p14="http://schemas.microsoft.com/office/powerpoint/2010/main" val="2432955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73</TotalTime>
  <Words>71</Words>
  <Application>Microsoft Office PowerPoint</Application>
  <PresentationFormat>On-screen Show (4:3)</PresentationFormat>
  <Paragraphs>17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Couture</vt:lpstr>
      <vt:lpstr>Tibanga SDA Elementary School</vt:lpstr>
      <vt:lpstr>School’s Learning Facilities</vt:lpstr>
      <vt:lpstr>television and DVD player in each room</vt:lpstr>
      <vt:lpstr> Board displays in the  class room</vt:lpstr>
      <vt:lpstr> Bulletin Board in the frontage of the school</vt:lpstr>
      <vt:lpstr>The School’s Library</vt:lpstr>
      <vt:lpstr>Posters Inside the classroom</vt:lpstr>
      <vt:lpstr>Other Facilities</vt:lpstr>
      <vt:lpstr>Teacher’s Motivation Strategy</vt:lpstr>
      <vt:lpstr>The teacher</vt:lpstr>
      <vt:lpstr>The Observers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Tibanga SDA Elementary School</dc:title>
  <dc:creator>Ahnn-MHS</dc:creator>
  <cp:lastModifiedBy>Ahnn-MHS</cp:lastModifiedBy>
  <cp:revision>15</cp:revision>
  <dcterms:created xsi:type="dcterms:W3CDTF">2011-10-16T01:23:20Z</dcterms:created>
  <dcterms:modified xsi:type="dcterms:W3CDTF">2011-10-19T15:04:27Z</dcterms:modified>
</cp:coreProperties>
</file>